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74" r:id="rId4"/>
    <p:sldId id="275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63" r:id="rId16"/>
    <p:sldId id="26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A1B22-6BAA-47BC-82EC-0846D4F8E747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B4E2A-C030-4251-9CE5-BB665BAA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BA39-2C09-4C82-BBC8-4B32B55885A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038E-B32B-43A7-A558-2A7FD60D7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algn="just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vospitatel\Downloads\slide-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69" cy="45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Безопасность в социальных сетях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Основные советы по безопасности в социальных сетях: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Основные советы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cf2.ppt-online.org/files2/slide/i/iJI4LF5pWDTARZXdesxVuMfcmOwCqBY83yPvtQG7aK/slide-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4296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Кибербуллинг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 descr="https://cf2.ppt-online.org/files2/slide/i/iJI4LF5pWDTARZXdesxVuMfcmOwCqBY83yPvtQG7aK/slide-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Киберббулинг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endParaRPr lang="ru-RU" dirty="0"/>
          </a:p>
        </p:txBody>
      </p:sp>
      <p:pic>
        <p:nvPicPr>
          <p:cNvPr id="4" name="Рисунок 3" descr="https://cf2.ppt-online.org/files2/slide/i/iJI4LF5pWDTARZXdesxVuMfcmOwCqBY83yPvtQG7aK/slide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Кибербуллинг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s://cf2.ppt-online.org/files2/slide/i/iJI4LF5pWDTARZXdesxVuMfcmOwCqBY83yPvtQG7aK/slide-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Будьте осторожны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Рисунок 3" descr="https://cf2.ppt-online.org/files2/slide/i/iJI4LF5pWDTARZXdesxVuMfcmOwCqBY83yPvtQG7aK/slide-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571612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Советы по борьбе с </a:t>
            </a:r>
            <a:r>
              <a:rPr lang="ru-RU" dirty="0" err="1" smtClean="0">
                <a:solidFill>
                  <a:schemeClr val="accent2"/>
                </a:solidFill>
              </a:rPr>
              <a:t>кибербуллинг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  <a:p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cf2.ppt-online.org/files2/slide/i/iJI4LF5pWDTARZXdesxVuMfcmOwCqBY83yPvtQG7aK/slide-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71612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115328" cy="562612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БЛАГОДАРЮ ЗА ВНИМАНИЕ !!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Нельзя без контрольно заходить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на сайты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endParaRPr lang="ru-RU" dirty="0"/>
          </a:p>
        </p:txBody>
      </p:sp>
      <p:pic>
        <p:nvPicPr>
          <p:cNvPr id="5" name="Рисунок 4" descr="https://cf2.ppt-online.org/files2/slide/i/iJI4LF5pWDTARZXdesxVuMfcmOwCqBY83yPvtQG7aK/slide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96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НЕЛЬЗЯ сообщать информацию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1571612"/>
            <a:ext cx="8229600" cy="45259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80996" y="1724012"/>
            <a:ext cx="8229600" cy="45259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НЕЛЬЗ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4"/>
            <a:ext cx="84296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cf2.ppt-online.org/files2/slide/i/iJI4LF5pWDTARZXdesxVuMfcmOwCqBY83yPvtQG7aK/slide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ОСТОРОЖНО</a:t>
            </a:r>
            <a:endParaRPr lang="ru-RU" dirty="0"/>
          </a:p>
        </p:txBody>
      </p:sp>
      <p:sp>
        <p:nvSpPr>
          <p:cNvPr id="18435" name="AutoShape 3" descr="иконки линии пригодности и разминки. редактируемый ход. пиксель совершенный. для мобильных устройств и интернета. содержит такие значки, ка - здоровый образ жизни stock illustr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Содержимое 4" descr="ОСТОРОЖН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83582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Можно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https://cf2.ppt-online.org/files2/slide/i/iJI4LF5pWDTARZXdesxVuMfcmOwCqBY83yPvtQG7aK/slide-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3"/>
            <a:ext cx="828680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МОЖНО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МОЖ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3"/>
            <a:ext cx="8286808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Проводник в мире интернета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https://cf2.ppt-online.org/files2/slide/i/iJI4LF5pWDTARZXdesxVuMfcmOwCqBY83yPvtQG7aK/slide-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600200"/>
            <a:ext cx="82153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СОВЕТЫ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Основные советы по безопасности в социальных сетях: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59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Нельзя без контрольно заходить  на сайты</vt:lpstr>
      <vt:lpstr>НЕЛЬЗЯ сообщать информацию</vt:lpstr>
      <vt:lpstr>Слайд 4</vt:lpstr>
      <vt:lpstr>ОСТОРОЖНО</vt:lpstr>
      <vt:lpstr>Можно</vt:lpstr>
      <vt:lpstr>МОЖНО</vt:lpstr>
      <vt:lpstr>Проводник в мире интернета</vt:lpstr>
      <vt:lpstr>СОВЕТЫ</vt:lpstr>
      <vt:lpstr>Безопасность в социальных сетях</vt:lpstr>
      <vt:lpstr>Основные советы</vt:lpstr>
      <vt:lpstr>Кибербуллинг</vt:lpstr>
      <vt:lpstr>Киберббулинг</vt:lpstr>
      <vt:lpstr>Кибербуллинг</vt:lpstr>
      <vt:lpstr>Будьте осторожны </vt:lpstr>
      <vt:lpstr>Советы по борьбе с кибербуллинг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"Мы - за здоровый образ жизни"</dc:title>
  <dc:creator>vospitatel</dc:creator>
  <cp:lastModifiedBy>vospitatel</cp:lastModifiedBy>
  <cp:revision>35</cp:revision>
  <dcterms:created xsi:type="dcterms:W3CDTF">2021-10-12T09:53:51Z</dcterms:created>
  <dcterms:modified xsi:type="dcterms:W3CDTF">2023-11-17T08:04:28Z</dcterms:modified>
</cp:coreProperties>
</file>